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4537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2-7 м/с. Ауа температурасы түнде 3-5, күндіз 28-30 жылы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5073" y="34076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2889749407"/>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70142" y="24385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24781</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4677</cp:revision>
  <cp:lastPrinted>2021-07-01T03:56:27Z</cp:lastPrinted>
  <dcterms:created xsi:type="dcterms:W3CDTF">2018-03-27T06:03:00Z</dcterms:created>
  <dcterms:modified xsi:type="dcterms:W3CDTF">2026-05-05T06:14:40Z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